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sldMasterIdLst>
    <p:sldMasterId id="2147483648" r:id="rId1"/>
  </p:sldMasterIdLst>
  <p:sldIdLst>
    <p:sldId id="256" r:id="rId3"/>
  </p:sldIdLst>
  <p:sldSz cx="10079365" cy="7559523" type="custom"/>
  <p:notesSz cx="7559523" cy="10079365"/>
  <p:defaultTextStyle>
    <a:defPPr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presProps" Target="presProps.xml" /><Relationship Id="rId5" Type="http://schemas.openxmlformats.org/officeDocument/2006/relationships/tableStyles" Target="tableStyles.xml" /><Relationship Id="rId6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userDrawn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lace_holder" hidden="0"/>
          <p:cNvSpPr>
            <a:spLocks noAdjustHandles="0" noChangeArrowheads="0"/>
          </p:cNvSpPr>
          <p:nvPr isPhoto="0" userDrawn="0">
            <p:ph type="title" hasCustomPrompt="0"/>
          </p:nvPr>
        </p:nvSpPr>
        <p:spPr bwMode="auto">
          <a:xfrm>
            <a:off x="740833" y="627440"/>
            <a:ext cx="8607777" cy="1262440"/>
          </a:xfrm>
          <a:prstGeom prst="rect">
            <a:avLst/>
          </a:prstGeom>
        </p:spPr>
        <p:txBody>
          <a:bodyPr/>
          <a:p>
            <a:pPr>
              <a:defRPr/>
            </a:pPr>
            <a:endParaRPr/>
          </a:p>
        </p:txBody>
      </p:sp>
      <p:sp>
        <p:nvSpPr>
          <p:cNvPr id="5" name="place_holder" hidden="0"/>
          <p:cNvSpPr>
            <a:spLocks noAdjustHandles="0" noChangeArrowheads="0"/>
          </p:cNvSpPr>
          <p:nvPr isPhoto="0" userDrawn="0">
            <p:ph type="body" hasCustomPrompt="0"/>
          </p:nvPr>
        </p:nvSpPr>
        <p:spPr bwMode="auto">
          <a:xfrm>
            <a:off x="740833" y="2101547"/>
            <a:ext cx="8607777" cy="4762500"/>
          </a:xfrm>
          <a:prstGeom prst="rect">
            <a:avLst/>
          </a:prstGeom>
        </p:spPr>
        <p:txBody>
          <a:bodyPr/>
          <a:p>
            <a:pPr>
              <a:defRPr/>
            </a:pPr>
            <a:endParaRPr/>
          </a:p>
        </p:txBody>
      </p:sp>
      <p:sp>
        <p:nvSpPr>
          <p:cNvPr id="6" name="" hidden="0"/>
          <p:cNvSpPr>
            <a:spLocks noAdjustHandles="0" noChangeArrowheads="0"/>
          </p:cNvSpPr>
          <p:nvPr isPhoto="0" userDrawn="0">
            <p:ph type="dt" sz="half" idx="1" hasCustomPrompt="0"/>
          </p:nvPr>
        </p:nvSpPr>
        <p:spPr bwMode="auto"/>
        <p:txBody>
          <a:bodyPr/>
          <a:lstStyle/>
          <a:p>
            <a:pPr>
              <a:defRPr/>
            </a:pPr>
            <a:fld id="{1D1B89AE-8D35-4BB5-B492-6D9BE4F23A39}" type="datetime1">
              <a:t>01.01.2000</a:t>
            </a:fld>
            <a:endParaRPr/>
          </a:p>
        </p:txBody>
      </p:sp>
      <p:sp>
        <p:nvSpPr>
          <p:cNvPr id="7" name="" hidden="0"/>
          <p:cNvSpPr>
            <a:spLocks noAdjustHandles="0" noChangeArrowheads="0"/>
          </p:cNvSpPr>
          <p:nvPr isPhoto="0" userDrawn="0">
            <p:ph type="ftr" sz="quarter" idx="2" hasCustomPrompt="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8" name="" hidden="0"/>
          <p:cNvSpPr>
            <a:spLocks noAdjustHandles="0" noChangeArrowheads="0"/>
          </p:cNvSpPr>
          <p:nvPr isPhoto="0" userDrawn="0">
            <p:ph type="sldNum" sz="quarter" idx="3" hasCustomPrompt="0"/>
          </p:nvPr>
        </p:nvSpPr>
        <p:spPr bwMode="auto"/>
        <p:txBody>
          <a:bodyPr/>
          <a:lstStyle/>
          <a:p>
            <a:pPr>
              <a:defRPr/>
            </a:pPr>
            <a:fld id="{5CC2A059-B141-45A7-B910-B096D6D06820}" type="slidenum">
              <a:t>&lt;number&gt;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noFill/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" hidden="0"/>
          <p:cNvSpPr>
            <a:spLocks noAdjustHandles="0" noChangeArrowheads="0"/>
          </p:cNvSpPr>
          <p:nvPr isPhoto="0" userDrawn="0">
            <p:ph type="title" hasCustomPrompt="0"/>
          </p:nvPr>
        </p:nvSpPr>
        <p:spPr bwMode="auto">
          <a:xfrm>
            <a:off x="503968" y="301301"/>
            <a:ext cx="9071068" cy="1262080"/>
          </a:xfrm>
          <a:prstGeom prst="rect">
            <a:avLst/>
          </a:prstGeom>
          <a:noFill/>
        </p:spPr>
        <p:txBody>
          <a:bodyPr/>
          <a:p>
            <a:pPr>
              <a:defRPr/>
            </a:pPr>
            <a:endParaRPr/>
          </a:p>
        </p:txBody>
      </p:sp>
      <p:sp>
        <p:nvSpPr>
          <p:cNvPr id="5" name="" hidden="0"/>
          <p:cNvSpPr>
            <a:spLocks noAdjustHandles="0" noChangeArrowheads="0"/>
          </p:cNvSpPr>
          <p:nvPr isPhoto="0" userDrawn="0">
            <p:ph type="body" hasCustomPrompt="0"/>
          </p:nvPr>
        </p:nvSpPr>
        <p:spPr bwMode="auto">
          <a:xfrm>
            <a:off x="503968" y="1768928"/>
            <a:ext cx="9071068" cy="4384163"/>
          </a:xfrm>
          <a:prstGeom prst="rect">
            <a:avLst/>
          </a:prstGeom>
          <a:noFill/>
        </p:spPr>
        <p:txBody>
          <a:bodyPr/>
          <a:p>
            <a:pPr>
              <a:defRPr/>
            </a:pPr>
            <a:endParaRPr/>
          </a:p>
        </p:txBody>
      </p:sp>
      <p:sp>
        <p:nvSpPr>
          <p:cNvPr id="6" name="" hidden="0"/>
          <p:cNvSpPr>
            <a:spLocks noAdjustHandles="0" noChangeArrowheads="0"/>
          </p:cNvSpPr>
          <p:nvPr isPhoto="0" userDrawn="0">
            <p:ph type="dt" sz="half" idx="1" hasCustomPrompt="0"/>
          </p:nvPr>
        </p:nvSpPr>
        <p:spPr bwMode="auto">
          <a:xfrm>
            <a:off x="503968" y="6886726"/>
            <a:ext cx="2348132" cy="52124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defRPr/>
            </a:pPr>
            <a:fld id="{1D1B89AE-8D35-4BB5-B492-6D9BE4F23A39}" type="datetime1">
              <a:t>01.01.2000</a:t>
            </a:fld>
            <a:endParaRPr/>
          </a:p>
        </p:txBody>
      </p:sp>
      <p:sp>
        <p:nvSpPr>
          <p:cNvPr id="7" name="" hidden="0"/>
          <p:cNvSpPr>
            <a:spLocks noAdjustHandles="0" noChangeArrowheads="0"/>
          </p:cNvSpPr>
          <p:nvPr isPhoto="0" userDrawn="0">
            <p:ph type="ftr" sz="quarter" idx="2" hasCustomPrompt="0"/>
          </p:nvPr>
        </p:nvSpPr>
        <p:spPr bwMode="auto">
          <a:xfrm>
            <a:off x="3447142" y="6886726"/>
            <a:ext cx="3194798" cy="52124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8" name="" hidden="0"/>
          <p:cNvSpPr>
            <a:spLocks noAdjustHandles="0" noChangeArrowheads="0"/>
          </p:cNvSpPr>
          <p:nvPr isPhoto="0" userDrawn="0">
            <p:ph type="sldNum" sz="quarter" idx="3" hasCustomPrompt="0"/>
          </p:nvPr>
        </p:nvSpPr>
        <p:spPr bwMode="auto">
          <a:xfrm>
            <a:off x="7226904" y="6886726"/>
            <a:ext cx="2348132" cy="52124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defRPr/>
            </a:pPr>
            <a:fld id="{5CC2A059-B141-45A7-B910-B096D6D06820}" type="slidenum">
              <a:t>&lt;number&gt;</a:t>
            </a:fld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</p:sldLayoutIdLst>
  <p:hf dt="1" ftr="1" hdr="1" sldNum="1"/>
  <p:txStyles>
    <p:titleStyle/>
    <p:bodyStyle/>
    <p:otherStyle/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page1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Default">
  <a:themeElements>
    <a:clrScheme name="Defaul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Default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lumMod val="102000"/>
                <a:satMod val="103000"/>
                <a:tint val="94000"/>
              </a:schemeClr>
            </a:gs>
            <a:gs pos="50000">
              <a:schemeClr val="phClr">
                <a:lumMod val="100000"/>
                <a:satMod val="110000"/>
                <a:shade val="100000"/>
              </a:schemeClr>
            </a:gs>
            <a:gs pos="100000">
              <a:schemeClr val="phClr">
                <a:lumMod val="120000"/>
                <a:satMod val="99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miter lim="800000"/>
        </a:ln>
        <a:ln w="12700" cap="flat" cmpd="sng" algn="ctr">
          <a:solidFill>
            <a:schemeClr val="phClr"/>
          </a:solidFill>
          <a:miter lim="800000"/>
        </a:ln>
        <a:ln w="19050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lumMod val="102000"/>
                <a:satMod val="150000"/>
                <a:tint val="93000"/>
                <a:shade val="98000"/>
              </a:schemeClr>
            </a:gs>
            <a:gs pos="50000">
              <a:schemeClr val="phClr">
                <a:lumMod val="103000"/>
                <a:satMod val="130000"/>
                <a:tint val="98000"/>
                <a:shade val="90000"/>
              </a:schemeClr>
            </a:gs>
            <a:gs pos="100000">
              <a:schemeClr val="phClr">
                <a:satMod val="120000"/>
                <a:shade val="63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OnlyOffice</Application>
  <PresentationFormat>On-screen Show (4:3)</PresentationFormat>
  <Paragraphs>0</Paragraphs>
  <Slides>1</Slides>
  <Notes>1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Theme 1</vt:lpstr>
      <vt:lpstr>Slide 1</vt:lpstr>
    </vt:vector>
  </TitlesOfParts>
  <LinksUpToDate>0</LinksUpToDate>
  <SharedDoc>0</SharedDoc>
  <HyperlinksChanged>0</HyperlinksChanged>
  <AppVersion>3.0000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/>
  <cp:lastModifiedBy/>
</cp:coreProperties>
</file>